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8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504F5-A5B2-4EBE-820B-A901FE50172F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6715C-2113-4121-8EEE-68D695000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087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Clotilde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CEB0B8-830F-4D07-B93C-E3AA9E46FC0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7203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543818"/>
            <a:ext cx="10972800" cy="796950"/>
          </a:xfrm>
        </p:spPr>
        <p:txBody>
          <a:bodyPr anchor="t" anchorCtr="0"/>
          <a:lstStyle>
            <a:lvl1pPr algn="l">
              <a:defRPr cap="none"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00989-B75F-4602-84D8-19856CD6A586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57" y="6336214"/>
            <a:ext cx="1005891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233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0" y="630872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55C7319-9AF2-46E2-BCD4-4BE1181C26A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4197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458" y="3128987"/>
            <a:ext cx="9409045" cy="1362075"/>
          </a:xfrm>
        </p:spPr>
        <p:txBody>
          <a:bodyPr anchor="t">
            <a:normAutofit/>
          </a:bodyPr>
          <a:lstStyle>
            <a:lvl1pPr algn="ctr">
              <a:defRPr sz="1800" b="0" i="1" cap="none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99458" y="1628801"/>
            <a:ext cx="9409045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lang="fr-FR" sz="4000" b="1" kern="1200" cap="all" dirty="0" smtClean="0">
                <a:solidFill>
                  <a:srgbClr val="0072C6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6900" y="4581129"/>
            <a:ext cx="59182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78909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62127"/>
            <a:ext cx="10972800" cy="796950"/>
          </a:xfrm>
        </p:spPr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412777"/>
            <a:ext cx="5384800" cy="47133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412777"/>
            <a:ext cx="5384800" cy="47133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00989-B75F-4602-84D8-19856CD6A586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57" y="6336214"/>
            <a:ext cx="1005891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708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796950"/>
          </a:xfr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412777"/>
            <a:ext cx="5386917" cy="762099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412777"/>
            <a:ext cx="5389033" cy="762099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00989-B75F-4602-84D8-19856CD6A58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Étoile à 4 branches 14"/>
          <p:cNvSpPr/>
          <p:nvPr userDrawn="1"/>
        </p:nvSpPr>
        <p:spPr bwMode="auto">
          <a:xfrm rot="2663104">
            <a:off x="104586" y="586041"/>
            <a:ext cx="575733" cy="504825"/>
          </a:xfrm>
          <a:prstGeom prst="star4">
            <a:avLst/>
          </a:prstGeom>
          <a:solidFill>
            <a:srgbClr val="0072C6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 sz="1800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57" y="6336214"/>
            <a:ext cx="1005891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895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796950"/>
          </a:xfr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412777"/>
            <a:ext cx="5386917" cy="762099"/>
          </a:xfrm>
          <a:solidFill>
            <a:srgbClr val="0072C6"/>
          </a:solidFill>
          <a:ln>
            <a:solidFill>
              <a:srgbClr val="0072C6"/>
            </a:solidFill>
          </a:ln>
        </p:spPr>
        <p:txBody>
          <a:bodyPr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ln>
            <a:solidFill>
              <a:srgbClr val="0072C6"/>
            </a:solidFill>
          </a:ln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412777"/>
            <a:ext cx="5389033" cy="762099"/>
          </a:xfrm>
          <a:solidFill>
            <a:srgbClr val="0072C6"/>
          </a:solidFill>
          <a:ln>
            <a:solidFill>
              <a:srgbClr val="0072C6"/>
            </a:solidFill>
          </a:ln>
        </p:spPr>
        <p:txBody>
          <a:bodyPr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ln>
            <a:solidFill>
              <a:srgbClr val="0072C6"/>
            </a:solidFill>
          </a:ln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00989-B75F-4602-84D8-19856CD6A58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Étoile à 4 branches 14"/>
          <p:cNvSpPr/>
          <p:nvPr userDrawn="1"/>
        </p:nvSpPr>
        <p:spPr bwMode="auto">
          <a:xfrm rot="2663104">
            <a:off x="104586" y="586041"/>
            <a:ext cx="575733" cy="504825"/>
          </a:xfrm>
          <a:prstGeom prst="star4">
            <a:avLst/>
          </a:prstGeom>
          <a:solidFill>
            <a:srgbClr val="0072C6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 sz="1800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57" y="6336214"/>
            <a:ext cx="1005891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166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692696"/>
            <a:ext cx="4011084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692697"/>
            <a:ext cx="6815667" cy="543346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00989-B75F-4602-84D8-19856CD6A586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0" y="630932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57" y="6336214"/>
            <a:ext cx="1005891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649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00989-B75F-4602-84D8-19856CD6A58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Étoile à 4 branches 11"/>
          <p:cNvSpPr/>
          <p:nvPr userDrawn="1"/>
        </p:nvSpPr>
        <p:spPr bwMode="auto">
          <a:xfrm rot="2663104">
            <a:off x="104586" y="586041"/>
            <a:ext cx="575733" cy="504825"/>
          </a:xfrm>
          <a:prstGeom prst="star4">
            <a:avLst/>
          </a:prstGeom>
          <a:solidFill>
            <a:srgbClr val="0072C6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 sz="1800" dirty="0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0" y="630932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57" y="6336214"/>
            <a:ext cx="1005891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98072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0" y="630872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Calibri" pitchFamily="34" charset="0"/>
              </a:defRPr>
            </a:lvl1pPr>
          </a:lstStyle>
          <a:p>
            <a:fld id="{2BC436A0-5992-4FDA-B23D-759F394094E7}" type="slidenum">
              <a:rPr lang="fr-FR" altLang="fr-FR"/>
              <a:pPr/>
              <a:t>‹N°›</a:t>
            </a:fld>
            <a:endParaRPr lang="fr-FR" altLang="fr-FR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57" y="6336214"/>
            <a:ext cx="1005891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006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0" y="630872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Calibri" pitchFamily="34" charset="0"/>
              </a:defRPr>
            </a:lvl1pPr>
          </a:lstStyle>
          <a:p>
            <a:fld id="{2BC436A0-5992-4FDA-B23D-759F394094E7}" type="slidenum">
              <a:rPr lang="fr-FR" altLang="fr-FR"/>
              <a:pPr/>
              <a:t>‹N°›</a:t>
            </a:fld>
            <a:endParaRPr lang="fr-FR" altLang="fr-FR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57" y="6336214"/>
            <a:ext cx="1005891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881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543818"/>
            <a:ext cx="10972800" cy="7969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379910"/>
            <a:ext cx="109728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00989-B75F-4602-84D8-19856CD6A58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-5105" y="0"/>
            <a:ext cx="12192000" cy="540000"/>
          </a:xfrm>
          <a:prstGeom prst="rect">
            <a:avLst/>
          </a:prstGeom>
          <a:solidFill>
            <a:srgbClr val="0072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 sz="1800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3428982" y="0"/>
            <a:ext cx="8521719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fr-FR" sz="16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5257" y="6336214"/>
            <a:ext cx="1005891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152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lang="fr-FR" sz="2800" b="1" kern="1200" cap="all" baseline="0" dirty="0" smtClean="0">
          <a:solidFill>
            <a:srgbClr val="0072C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numéro de diapositive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4BF4B1C-D299-4311-9FB3-91EAC737A2E3}" type="slidenum">
              <a:rPr lang="fr-FR" altLang="fr-FR" b="1">
                <a:solidFill>
                  <a:prstClr val="black"/>
                </a:solidFill>
                <a:latin typeface="Calibri" pitchFamily="34" charset="0"/>
              </a:rPr>
              <a:pPr/>
              <a:t>1</a:t>
            </a:fld>
            <a:endParaRPr lang="fr-FR" altLang="fr-FR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itre 8"/>
          <p:cNvSpPr txBox="1">
            <a:spLocks/>
          </p:cNvSpPr>
          <p:nvPr/>
        </p:nvSpPr>
        <p:spPr>
          <a:xfrm>
            <a:off x="2008684" y="-26356"/>
            <a:ext cx="8229600" cy="54927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BE" sz="2800" cap="all" dirty="0">
                <a:solidFill>
                  <a:prstClr val="white"/>
                </a:solidFill>
                <a:latin typeface="Impact"/>
              </a:rPr>
              <a:t>1/ LES GROUPES DE PAROLE EN OCCITANIE</a:t>
            </a:r>
            <a:endParaRPr lang="fr-FR" sz="2800" cap="all" dirty="0">
              <a:solidFill>
                <a:prstClr val="white"/>
              </a:solidFill>
              <a:latin typeface="Impact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1930400" y="404665"/>
            <a:ext cx="8280400" cy="5904656"/>
          </a:xfrm>
          <a:prstGeom prst="rect">
            <a:avLst/>
          </a:prstGeom>
        </p:spPr>
        <p:txBody>
          <a:bodyPr/>
          <a:lstStyle/>
          <a:p>
            <a:endParaRPr lang="fr-FR" sz="2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sz="2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sz="2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endParaRPr lang="fr-FR" sz="2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endParaRPr lang="fr-FR" sz="2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fr-BE" dirty="0">
              <a:solidFill>
                <a:prstClr val="black"/>
              </a:solidFill>
              <a:latin typeface="Arial Narrow"/>
            </a:endParaRPr>
          </a:p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§"/>
              <a:defRPr/>
            </a:pPr>
            <a:endParaRPr lang="fr-FR" sz="2400" dirty="0">
              <a:solidFill>
                <a:prstClr val="black"/>
              </a:solidFill>
              <a:latin typeface="Arial Narrow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D3BFE90-51C8-4A1F-A2B5-75AB442D52A7}"/>
              </a:ext>
            </a:extLst>
          </p:cNvPr>
          <p:cNvGrpSpPr/>
          <p:nvPr/>
        </p:nvGrpSpPr>
        <p:grpSpPr>
          <a:xfrm>
            <a:off x="1530636" y="653019"/>
            <a:ext cx="9279808" cy="5883385"/>
            <a:chOff x="174321" y="855896"/>
            <a:chExt cx="8757585" cy="5111774"/>
          </a:xfrm>
        </p:grpSpPr>
        <p:sp>
          <p:nvSpPr>
            <p:cNvPr id="10" name="Espace réservé du contenu 2">
              <a:extLst>
                <a:ext uri="{FF2B5EF4-FFF2-40B4-BE49-F238E27FC236}">
                  <a16:creationId xmlns:a16="http://schemas.microsoft.com/office/drawing/2014/main" id="{C6D76CBC-77D9-4A29-86C9-3100825493D3}"/>
                </a:ext>
              </a:extLst>
            </p:cNvPr>
            <p:cNvSpPr txBox="1">
              <a:spLocks/>
            </p:cNvSpPr>
            <p:nvPr/>
          </p:nvSpPr>
          <p:spPr>
            <a:xfrm>
              <a:off x="174321" y="855896"/>
              <a:ext cx="8568952" cy="511177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marL="800100" lvl="1" indent="-342900">
                <a:buFont typeface="Arial" panose="020B0604020202020204" pitchFamily="34" charset="0"/>
                <a:buChar char="•"/>
              </a:pPr>
              <a:endParaRPr lang="fr-FR" sz="2000" dirty="0">
                <a:solidFill>
                  <a:prstClr val="black"/>
                </a:solidFill>
                <a:latin typeface="Arial Narrow"/>
              </a:endParaRPr>
            </a:p>
            <a:p>
              <a:pPr marL="342900" indent="-342900">
                <a:buClr>
                  <a:srgbClr val="0000FF"/>
                </a:buClr>
                <a:buFont typeface="Wingdings" panose="05000000000000000000" pitchFamily="2" charset="2"/>
                <a:buChar char="Ø"/>
              </a:pPr>
              <a:r>
                <a:rPr lang="fr-FR" sz="2000" dirty="0">
                  <a:solidFill>
                    <a:srgbClr val="0072C6"/>
                  </a:solidFill>
                  <a:latin typeface="Arial Narrow" panose="020B0606020202030204" pitchFamily="34" charset="0"/>
                </a:rPr>
                <a:t>2024</a:t>
              </a:r>
              <a:r>
                <a:rPr lang="fr-FR" sz="2000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 :</a:t>
              </a:r>
            </a:p>
            <a:p>
              <a:pPr lvl="1">
                <a:buClr>
                  <a:srgbClr val="0000FF"/>
                </a:buClr>
              </a:pPr>
              <a:r>
                <a:rPr lang="fr-FR" sz="2000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      </a:t>
              </a:r>
            </a:p>
            <a:p>
              <a:pPr>
                <a:buClr>
                  <a:srgbClr val="0000FF"/>
                </a:buClr>
              </a:pPr>
              <a:r>
                <a:rPr lang="fr-FR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28 groupes de parole</a:t>
              </a:r>
            </a:p>
            <a:p>
              <a:pPr>
                <a:buClr>
                  <a:srgbClr val="0000FF"/>
                </a:buClr>
              </a:pPr>
              <a:r>
                <a:rPr lang="fr-FR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répartis sur tout le territoir</a:t>
              </a:r>
              <a:r>
                <a:rPr lang="fr-FR" sz="2000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e </a:t>
              </a:r>
            </a:p>
            <a:p>
              <a:pPr>
                <a:buClr>
                  <a:srgbClr val="0000FF"/>
                </a:buClr>
              </a:pPr>
              <a:endParaRPr lang="fr-FR" sz="2000" dirty="0">
                <a:solidFill>
                  <a:srgbClr val="002060"/>
                </a:solidFill>
                <a:latin typeface="Arial Narrow" panose="020B0606020202030204" pitchFamily="34" charset="0"/>
              </a:endParaRPr>
            </a:p>
            <a:p>
              <a:pPr>
                <a:buClr>
                  <a:srgbClr val="0000FF"/>
                </a:buClr>
              </a:pPr>
              <a:r>
                <a:rPr lang="fr-FR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2 groupes en</a:t>
              </a:r>
            </a:p>
            <a:p>
              <a:pPr>
                <a:buClr>
                  <a:srgbClr val="0000FF"/>
                </a:buClr>
              </a:pPr>
              <a:r>
                <a:rPr lang="fr-FR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visioconférence :</a:t>
              </a:r>
            </a:p>
            <a:p>
              <a:pPr>
                <a:buClr>
                  <a:srgbClr val="0000FF"/>
                </a:buClr>
              </a:pPr>
              <a:r>
                <a:rPr lang="fr-FR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- un groupe « fratrie »</a:t>
              </a:r>
            </a:p>
            <a:p>
              <a:pPr>
                <a:buClr>
                  <a:srgbClr val="0000FF"/>
                </a:buClr>
              </a:pPr>
              <a:r>
                <a:rPr lang="fr-FR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- un groupe « conjoints »</a:t>
              </a:r>
            </a:p>
            <a:p>
              <a:pPr>
                <a:buClr>
                  <a:srgbClr val="0000FF"/>
                </a:buClr>
              </a:pPr>
              <a:r>
                <a:rPr lang="fr-FR" sz="2000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 </a:t>
              </a:r>
            </a:p>
            <a:p>
              <a:pPr lvl="1">
                <a:buClr>
                  <a:srgbClr val="0000FF"/>
                </a:buClr>
              </a:pPr>
              <a:endParaRPr lang="fr-FR" sz="2000" dirty="0">
                <a:solidFill>
                  <a:srgbClr val="002060"/>
                </a:solidFill>
                <a:latin typeface="Arial Narrow" panose="020B0606020202030204" pitchFamily="34" charset="0"/>
              </a:endParaRPr>
            </a:p>
            <a:p>
              <a:pPr lvl="1">
                <a:buClr>
                  <a:srgbClr val="0000FF"/>
                </a:buClr>
              </a:pPr>
              <a:endParaRPr lang="fr-FR" sz="2000" dirty="0">
                <a:solidFill>
                  <a:srgbClr val="002060"/>
                </a:solidFill>
                <a:latin typeface="Arial Narrow" panose="020B0606020202030204" pitchFamily="34" charset="0"/>
              </a:endParaRPr>
            </a:p>
            <a:p>
              <a:endParaRPr lang="fr-FR" sz="2000" dirty="0">
                <a:solidFill>
                  <a:srgbClr val="00B050"/>
                </a:solidFill>
                <a:latin typeface="Arial Narrow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fr-FR" sz="2000" dirty="0">
                <a:solidFill>
                  <a:prstClr val="black"/>
                </a:solidFill>
                <a:latin typeface="Arial Narrow"/>
              </a:endParaRPr>
            </a:p>
            <a:p>
              <a:pPr lvl="1">
                <a:lnSpc>
                  <a:spcPct val="90000"/>
                </a:lnSpc>
                <a:spcBef>
                  <a:spcPts val="450"/>
                </a:spcBef>
                <a:buClr>
                  <a:srgbClr val="333399"/>
                </a:buClr>
                <a:tabLst>
                  <a:tab pos="339725" algn="l"/>
                  <a:tab pos="444500" algn="l"/>
                  <a:tab pos="893763" algn="l"/>
                  <a:tab pos="1343025" algn="l"/>
                  <a:tab pos="1792288" algn="l"/>
                  <a:tab pos="2241550" algn="l"/>
                  <a:tab pos="2690813" algn="l"/>
                  <a:tab pos="3140075" algn="l"/>
                  <a:tab pos="3589338" algn="l"/>
                  <a:tab pos="4038600" algn="l"/>
                  <a:tab pos="4487863" algn="l"/>
                  <a:tab pos="4937125" algn="l"/>
                  <a:tab pos="5386388" algn="l"/>
                  <a:tab pos="5835650" algn="l"/>
                  <a:tab pos="6284913" algn="l"/>
                  <a:tab pos="6734175" algn="l"/>
                  <a:tab pos="7183438" algn="l"/>
                  <a:tab pos="7632700" algn="l"/>
                  <a:tab pos="8081963" algn="l"/>
                  <a:tab pos="8531225" algn="l"/>
                  <a:tab pos="8980488" algn="l"/>
                </a:tabLst>
                <a:defRPr/>
              </a:pPr>
              <a:endParaRPr lang="fr-BE" dirty="0">
                <a:solidFill>
                  <a:prstClr val="black"/>
                </a:solidFill>
                <a:latin typeface="Arial Narrow"/>
              </a:endParaRPr>
            </a:p>
            <a:p>
              <a:pPr marL="342900" indent="-342900">
                <a:spcBef>
                  <a:spcPct val="20000"/>
                </a:spcBef>
                <a:buClr>
                  <a:srgbClr val="0070C0"/>
                </a:buClr>
                <a:buFont typeface="Wingdings" pitchFamily="2" charset="2"/>
                <a:buChar char="§"/>
                <a:defRPr/>
              </a:pPr>
              <a:endParaRPr lang="fr-FR" sz="2400" dirty="0">
                <a:solidFill>
                  <a:prstClr val="black"/>
                </a:solidFill>
                <a:latin typeface="Arial Narrow"/>
              </a:endParaRP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8A125726-E792-4FDA-88B2-08AF20FFA3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5366" y="903045"/>
              <a:ext cx="6446540" cy="5017474"/>
            </a:xfrm>
            <a:prstGeom prst="rect">
              <a:avLst/>
            </a:prstGeom>
          </p:spPr>
        </p:pic>
        <p:sp>
          <p:nvSpPr>
            <p:cNvPr id="11" name="Rectangle : coins arrondis 10">
              <a:extLst>
                <a:ext uri="{FF2B5EF4-FFF2-40B4-BE49-F238E27FC236}">
                  <a16:creationId xmlns:a16="http://schemas.microsoft.com/office/drawing/2014/main" id="{08AEED4F-C3EA-4509-B2C9-DAF40D620B6C}"/>
                </a:ext>
              </a:extLst>
            </p:cNvPr>
            <p:cNvSpPr/>
            <p:nvPr/>
          </p:nvSpPr>
          <p:spPr>
            <a:xfrm>
              <a:off x="5265989" y="3568485"/>
              <a:ext cx="450050" cy="216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2</a:t>
              </a:r>
            </a:p>
          </p:txBody>
        </p:sp>
        <p:sp>
          <p:nvSpPr>
            <p:cNvPr id="12" name="Rectangle : coins arrondis 11">
              <a:extLst>
                <a:ext uri="{FF2B5EF4-FFF2-40B4-BE49-F238E27FC236}">
                  <a16:creationId xmlns:a16="http://schemas.microsoft.com/office/drawing/2014/main" id="{FDA53806-809F-46D1-B0FC-A290CBFFCF51}"/>
                </a:ext>
              </a:extLst>
            </p:cNvPr>
            <p:cNvSpPr/>
            <p:nvPr/>
          </p:nvSpPr>
          <p:spPr>
            <a:xfrm>
              <a:off x="4054384" y="3403548"/>
              <a:ext cx="765086" cy="42960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7</a:t>
              </a:r>
            </a:p>
          </p:txBody>
        </p:sp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C5C9E60F-2B14-49C7-8629-EC46806E8C60}"/>
                </a:ext>
              </a:extLst>
            </p:cNvPr>
            <p:cNvSpPr/>
            <p:nvPr/>
          </p:nvSpPr>
          <p:spPr>
            <a:xfrm>
              <a:off x="5040651" y="2462348"/>
              <a:ext cx="450050" cy="216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1</a:t>
              </a:r>
            </a:p>
          </p:txBody>
        </p:sp>
        <p:sp>
          <p:nvSpPr>
            <p:cNvPr id="14" name="Rectangle : coins arrondis 13">
              <a:extLst>
                <a:ext uri="{FF2B5EF4-FFF2-40B4-BE49-F238E27FC236}">
                  <a16:creationId xmlns:a16="http://schemas.microsoft.com/office/drawing/2014/main" id="{A9BC881D-1726-4ADE-8C32-BC6B45F7BC42}"/>
                </a:ext>
              </a:extLst>
            </p:cNvPr>
            <p:cNvSpPr/>
            <p:nvPr/>
          </p:nvSpPr>
          <p:spPr>
            <a:xfrm>
              <a:off x="6871974" y="3537012"/>
              <a:ext cx="450050" cy="216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3</a:t>
              </a:r>
            </a:p>
          </p:txBody>
        </p:sp>
        <p:sp>
          <p:nvSpPr>
            <p:cNvPr id="15" name="Rectangle : coins arrondis 14">
              <a:extLst>
                <a:ext uri="{FF2B5EF4-FFF2-40B4-BE49-F238E27FC236}">
                  <a16:creationId xmlns:a16="http://schemas.microsoft.com/office/drawing/2014/main" id="{049857D3-C12C-450E-B28D-CA10DE115709}"/>
                </a:ext>
              </a:extLst>
            </p:cNvPr>
            <p:cNvSpPr/>
            <p:nvPr/>
          </p:nvSpPr>
          <p:spPr>
            <a:xfrm>
              <a:off x="4355328" y="4591302"/>
              <a:ext cx="450050" cy="216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1</a:t>
              </a:r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0E0967F4-3C79-4D00-BFA5-4A01DC2D5EE3}"/>
                </a:ext>
              </a:extLst>
            </p:cNvPr>
            <p:cNvSpPr/>
            <p:nvPr/>
          </p:nvSpPr>
          <p:spPr>
            <a:xfrm>
              <a:off x="5869566" y="5043356"/>
              <a:ext cx="450050" cy="216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1</a:t>
              </a:r>
            </a:p>
          </p:txBody>
        </p:sp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0C701810-8279-42C1-9920-0DB7917FD182}"/>
                </a:ext>
              </a:extLst>
            </p:cNvPr>
            <p:cNvSpPr/>
            <p:nvPr/>
          </p:nvSpPr>
          <p:spPr>
            <a:xfrm>
              <a:off x="3194847" y="3429000"/>
              <a:ext cx="450050" cy="216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1</a:t>
              </a:r>
            </a:p>
          </p:txBody>
        </p:sp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F077A9A6-A788-45F4-9AA1-149D988F152A}"/>
                </a:ext>
              </a:extLst>
            </p:cNvPr>
            <p:cNvSpPr/>
            <p:nvPr/>
          </p:nvSpPr>
          <p:spPr>
            <a:xfrm>
              <a:off x="6125747" y="3736113"/>
              <a:ext cx="516736" cy="216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1</a:t>
              </a:r>
            </a:p>
          </p:txBody>
        </p:sp>
        <p:sp>
          <p:nvSpPr>
            <p:cNvPr id="19" name="Rectangle : coins arrondis 18">
              <a:extLst>
                <a:ext uri="{FF2B5EF4-FFF2-40B4-BE49-F238E27FC236}">
                  <a16:creationId xmlns:a16="http://schemas.microsoft.com/office/drawing/2014/main" id="{E01D1A51-C534-4794-8F93-3E3FBBF66BAA}"/>
                </a:ext>
              </a:extLst>
            </p:cNvPr>
            <p:cNvSpPr/>
            <p:nvPr/>
          </p:nvSpPr>
          <p:spPr>
            <a:xfrm>
              <a:off x="7620000" y="3224561"/>
              <a:ext cx="450050" cy="216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1</a:t>
              </a:r>
            </a:p>
          </p:txBody>
        </p:sp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A992812D-CF25-4164-919C-025A880A1352}"/>
                </a:ext>
              </a:extLst>
            </p:cNvPr>
            <p:cNvSpPr/>
            <p:nvPr/>
          </p:nvSpPr>
          <p:spPr>
            <a:xfrm>
              <a:off x="7322024" y="2799370"/>
              <a:ext cx="450050" cy="216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1</a:t>
              </a:r>
            </a:p>
          </p:txBody>
        </p:sp>
        <p:sp>
          <p:nvSpPr>
            <p:cNvPr id="21" name="Rectangle : coins arrondis 20">
              <a:extLst>
                <a:ext uri="{FF2B5EF4-FFF2-40B4-BE49-F238E27FC236}">
                  <a16:creationId xmlns:a16="http://schemas.microsoft.com/office/drawing/2014/main" id="{67A10AB7-0AC7-4866-BA85-B5AED5222112}"/>
                </a:ext>
              </a:extLst>
            </p:cNvPr>
            <p:cNvSpPr/>
            <p:nvPr/>
          </p:nvSpPr>
          <p:spPr>
            <a:xfrm>
              <a:off x="5793481" y="2483242"/>
              <a:ext cx="450050" cy="18198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1</a:t>
              </a:r>
            </a:p>
          </p:txBody>
        </p:sp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0D9D0C73-C229-47A0-A67C-24C6116A901D}"/>
                </a:ext>
              </a:extLst>
            </p:cNvPr>
            <p:cNvSpPr/>
            <p:nvPr/>
          </p:nvSpPr>
          <p:spPr>
            <a:xfrm>
              <a:off x="5040964" y="3053911"/>
              <a:ext cx="450050" cy="216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1</a:t>
              </a:r>
            </a:p>
          </p:txBody>
        </p:sp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id="{10A54425-F942-4D08-896D-A461553FAEED}"/>
                </a:ext>
              </a:extLst>
            </p:cNvPr>
            <p:cNvSpPr/>
            <p:nvPr/>
          </p:nvSpPr>
          <p:spPr>
            <a:xfrm>
              <a:off x="5265989" y="4214370"/>
              <a:ext cx="450050" cy="216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1</a:t>
              </a:r>
            </a:p>
          </p:txBody>
        </p:sp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8746F57C-E366-48EE-B96D-A1B54EE2F6F2}"/>
                </a:ext>
              </a:extLst>
            </p:cNvPr>
            <p:cNvSpPr/>
            <p:nvPr/>
          </p:nvSpPr>
          <p:spPr>
            <a:xfrm>
              <a:off x="6010236" y="4375278"/>
              <a:ext cx="450050" cy="216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1</a:t>
              </a:r>
            </a:p>
          </p:txBody>
        </p:sp>
        <p:sp>
          <p:nvSpPr>
            <p:cNvPr id="26" name="Rectangle : coins arrondis 25">
              <a:extLst>
                <a:ext uri="{FF2B5EF4-FFF2-40B4-BE49-F238E27FC236}">
                  <a16:creationId xmlns:a16="http://schemas.microsoft.com/office/drawing/2014/main" id="{93383FFD-5B15-4CAD-848F-217CF89AD6C9}"/>
                </a:ext>
              </a:extLst>
            </p:cNvPr>
            <p:cNvSpPr/>
            <p:nvPr/>
          </p:nvSpPr>
          <p:spPr>
            <a:xfrm>
              <a:off x="6600430" y="2061728"/>
              <a:ext cx="450050" cy="216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prstClr val="white"/>
                  </a:solidFill>
                  <a:latin typeface="Arial Narrow"/>
                </a:rPr>
                <a:t>1</a:t>
              </a:r>
            </a:p>
          </p:txBody>
        </p:sp>
      </p:grp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14DF5F57-C01C-441C-A236-55563C08FCBC}"/>
              </a:ext>
            </a:extLst>
          </p:cNvPr>
          <p:cNvSpPr/>
          <p:nvPr/>
        </p:nvSpPr>
        <p:spPr>
          <a:xfrm>
            <a:off x="7889890" y="2849718"/>
            <a:ext cx="45005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white"/>
                </a:solidFill>
                <a:latin typeface="Arial Narrow"/>
              </a:rPr>
              <a:t>1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48307F1D-0C05-4EF4-9214-60833A24313B}"/>
              </a:ext>
            </a:extLst>
          </p:cNvPr>
          <p:cNvSpPr/>
          <p:nvPr/>
        </p:nvSpPr>
        <p:spPr>
          <a:xfrm>
            <a:off x="5832155" y="2176513"/>
            <a:ext cx="476887" cy="248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white"/>
                </a:solidFill>
                <a:latin typeface="Arial Narrow"/>
              </a:rPr>
              <a:t>1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78DE5D3B-A52C-D18E-E7ED-5A3EAD230F36}"/>
              </a:ext>
            </a:extLst>
          </p:cNvPr>
          <p:cNvSpPr/>
          <p:nvPr/>
        </p:nvSpPr>
        <p:spPr>
          <a:xfrm>
            <a:off x="6309042" y="1755671"/>
            <a:ext cx="476887" cy="248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white"/>
                </a:solidFill>
                <a:latin typeface="Arial Narrow"/>
              </a:rPr>
              <a:t>1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7B041CC-2FC3-055E-777B-85FF288B1879}"/>
              </a:ext>
            </a:extLst>
          </p:cNvPr>
          <p:cNvSpPr/>
          <p:nvPr/>
        </p:nvSpPr>
        <p:spPr>
          <a:xfrm>
            <a:off x="4406249" y="4394131"/>
            <a:ext cx="476887" cy="248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white"/>
                </a:solidFill>
                <a:latin typeface="Arial Narrow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71090319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1">
      <a:majorFont>
        <a:latin typeface="Impact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60</Words>
  <Application>Microsoft Office PowerPoint</Application>
  <PresentationFormat>Grand écran</PresentationFormat>
  <Paragraphs>43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Impact</vt:lpstr>
      <vt:lpstr>Wingdings</vt:lpstr>
      <vt:lpstr>1_Thème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Serge Vannière</dc:creator>
  <cp:lastModifiedBy>Clotilde PARGNEY</cp:lastModifiedBy>
  <cp:revision>5</cp:revision>
  <dcterms:created xsi:type="dcterms:W3CDTF">2021-01-11T21:33:04Z</dcterms:created>
  <dcterms:modified xsi:type="dcterms:W3CDTF">2024-07-04T06:09:16Z</dcterms:modified>
</cp:coreProperties>
</file>